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618EA-341B-445F-BFA4-3F97BDEE21C0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FA995-50CF-4375-B6A0-57DB2D769A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618EA-341B-445F-BFA4-3F97BDEE21C0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FA995-50CF-4375-B6A0-57DB2D769A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618EA-341B-445F-BFA4-3F97BDEE21C0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FA995-50CF-4375-B6A0-57DB2D769A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618EA-341B-445F-BFA4-3F97BDEE21C0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FA995-50CF-4375-B6A0-57DB2D769A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618EA-341B-445F-BFA4-3F97BDEE21C0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FA995-50CF-4375-B6A0-57DB2D769A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618EA-341B-445F-BFA4-3F97BDEE21C0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FA995-50CF-4375-B6A0-57DB2D769A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618EA-341B-445F-BFA4-3F97BDEE21C0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FA995-50CF-4375-B6A0-57DB2D769A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618EA-341B-445F-BFA4-3F97BDEE21C0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FA995-50CF-4375-B6A0-57DB2D769A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618EA-341B-445F-BFA4-3F97BDEE21C0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FA995-50CF-4375-B6A0-57DB2D769A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618EA-341B-445F-BFA4-3F97BDEE21C0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FA995-50CF-4375-B6A0-57DB2D769A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618EA-341B-445F-BFA4-3F97BDEE21C0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FA995-50CF-4375-B6A0-57DB2D769A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618EA-341B-445F-BFA4-3F97BDEE21C0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1FA995-50CF-4375-B6A0-57DB2D769A3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4282" y="3214686"/>
            <a:ext cx="3786214" cy="1285884"/>
          </a:xfrm>
        </p:spPr>
        <p:txBody>
          <a:bodyPr>
            <a:normAutofit/>
          </a:bodyPr>
          <a:lstStyle/>
          <a:p>
            <a:r>
              <a:rPr lang="en-GB" sz="2800" dirty="0" smtClean="0"/>
              <a:t>Course: AWS </a:t>
            </a:r>
            <a:r>
              <a:rPr lang="en-GB" sz="2800" dirty="0" err="1" smtClean="0"/>
              <a:t>devops</a:t>
            </a:r>
            <a:r>
              <a:rPr lang="en-GB" sz="2800" dirty="0"/>
              <a:t/>
            </a:r>
            <a:br>
              <a:rPr lang="en-GB" sz="2800" dirty="0"/>
            </a:br>
            <a:r>
              <a:rPr lang="en-GB" sz="2800" dirty="0" smtClean="0"/>
              <a:t>Trainer: </a:t>
            </a:r>
            <a:r>
              <a:rPr lang="en-GB" sz="2800" dirty="0" err="1" smtClean="0"/>
              <a:t>Mr.Madhukar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16" y="4857760"/>
            <a:ext cx="5857884" cy="1071570"/>
          </a:xfrm>
        </p:spPr>
        <p:txBody>
          <a:bodyPr>
            <a:normAutofit fontScale="85000" lnSpcReduction="10000"/>
          </a:bodyPr>
          <a:lstStyle/>
          <a:p>
            <a:r>
              <a:rPr lang="en-GB" b="1" dirty="0" smtClean="0"/>
              <a:t>Name: </a:t>
            </a:r>
            <a:r>
              <a:rPr lang="en-GB" b="1" dirty="0" err="1" smtClean="0"/>
              <a:t>D.Saritha</a:t>
            </a:r>
            <a:endParaRPr lang="en-GB" b="1" dirty="0" smtClean="0"/>
          </a:p>
          <a:p>
            <a:r>
              <a:rPr lang="en-GB" b="1" dirty="0" smtClean="0"/>
              <a:t>Mail id: dosalasaritha123@gmail.com</a:t>
            </a:r>
            <a:endParaRPr lang="en-US" b="1" dirty="0"/>
          </a:p>
        </p:txBody>
      </p:sp>
      <p:pic>
        <p:nvPicPr>
          <p:cNvPr id="4" name="Picture 3" descr="download (1)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5852" y="0"/>
            <a:ext cx="6643733" cy="1571612"/>
          </a:xfrm>
          <a:prstGeom prst="rect">
            <a:avLst/>
          </a:prstGeom>
        </p:spPr>
      </p:pic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2071678"/>
            <a:ext cx="9144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Calibri" pitchFamily="34" charset="0"/>
                <a:cs typeface="Calibri" pitchFamily="34" charset="0"/>
              </a:rPr>
              <a:t>PROJECT -1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0"/>
            <a:ext cx="8229600" cy="2357431"/>
          </a:xfrm>
        </p:spPr>
        <p:txBody>
          <a:bodyPr>
            <a:normAutofit/>
          </a:bodyPr>
          <a:lstStyle/>
          <a:p>
            <a:r>
              <a:rPr lang="en-GB" sz="2800" dirty="0" smtClean="0"/>
              <a:t>Go to subnets and create 2 private subnets and give CIDR value</a:t>
            </a:r>
          </a:p>
          <a:p>
            <a:r>
              <a:rPr lang="en-GB" sz="2800" dirty="0" smtClean="0"/>
              <a:t>Select our </a:t>
            </a:r>
            <a:r>
              <a:rPr lang="en-GB" sz="2800" dirty="0" err="1" smtClean="0"/>
              <a:t>vpc</a:t>
            </a:r>
            <a:r>
              <a:rPr lang="en-GB" sz="2800" dirty="0" smtClean="0"/>
              <a:t> and select region</a:t>
            </a:r>
          </a:p>
          <a:p>
            <a:r>
              <a:rPr lang="en-GB" sz="2800" dirty="0" smtClean="0"/>
              <a:t>Add new subnet</a:t>
            </a:r>
            <a:endParaRPr lang="en-US" sz="2800" dirty="0"/>
          </a:p>
        </p:txBody>
      </p:sp>
      <p:pic>
        <p:nvPicPr>
          <p:cNvPr id="6" name="Picture 5" descr="Screenshot (14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1678"/>
            <a:ext cx="9144000" cy="478632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145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44" y="1"/>
            <a:ext cx="9001155" cy="3500438"/>
          </a:xfrm>
        </p:spPr>
      </p:pic>
      <p:pic>
        <p:nvPicPr>
          <p:cNvPr id="5" name="Picture 4" descr="Screenshot (146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82" y="3357562"/>
            <a:ext cx="8929718" cy="350043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"/>
            <a:ext cx="8229600" cy="1071546"/>
          </a:xfrm>
        </p:spPr>
        <p:txBody>
          <a:bodyPr>
            <a:normAutofit/>
          </a:bodyPr>
          <a:lstStyle/>
          <a:p>
            <a:r>
              <a:rPr lang="en-GB" sz="2800" dirty="0" smtClean="0"/>
              <a:t>Go to route tables and create 2 route tables</a:t>
            </a:r>
          </a:p>
          <a:p>
            <a:r>
              <a:rPr lang="en-GB" sz="2800" dirty="0" smtClean="0"/>
              <a:t>Click on create route table</a:t>
            </a:r>
            <a:endParaRPr lang="en-US" sz="2800" dirty="0"/>
          </a:p>
        </p:txBody>
      </p:sp>
      <p:pic>
        <p:nvPicPr>
          <p:cNvPr id="6" name="Picture 5" descr="Screenshot (147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2985"/>
            <a:ext cx="9144000" cy="3786213"/>
          </a:xfrm>
          <a:prstGeom prst="rect">
            <a:avLst/>
          </a:prstGeom>
        </p:spPr>
      </p:pic>
      <p:pic>
        <p:nvPicPr>
          <p:cNvPr id="7" name="Picture 6" descr="Screenshot (149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14752"/>
            <a:ext cx="9144000" cy="314324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creenshot (150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9143999" cy="3571875"/>
          </a:xfrm>
        </p:spPr>
      </p:pic>
      <p:pic>
        <p:nvPicPr>
          <p:cNvPr id="7" name="Picture 6" descr="Screenshot (15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43314"/>
            <a:ext cx="9144000" cy="32146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0"/>
            <a:ext cx="8229600" cy="6126163"/>
          </a:xfrm>
        </p:spPr>
        <p:txBody>
          <a:bodyPr>
            <a:normAutofit/>
          </a:bodyPr>
          <a:lstStyle/>
          <a:p>
            <a:r>
              <a:rPr lang="en-GB" sz="2800" dirty="0" smtClean="0"/>
              <a:t>Create </a:t>
            </a:r>
            <a:r>
              <a:rPr lang="en-GB" sz="2800" dirty="0" err="1" smtClean="0"/>
              <a:t>internate</a:t>
            </a:r>
            <a:r>
              <a:rPr lang="en-GB" sz="2800" dirty="0" smtClean="0"/>
              <a:t> gate way and click on create </a:t>
            </a:r>
            <a:r>
              <a:rPr lang="en-GB" sz="2800" dirty="0" err="1" smtClean="0"/>
              <a:t>internate</a:t>
            </a:r>
            <a:r>
              <a:rPr lang="en-GB" sz="2800" dirty="0" smtClean="0"/>
              <a:t> gateway</a:t>
            </a:r>
          </a:p>
          <a:p>
            <a:r>
              <a:rPr lang="en-GB" sz="2800" dirty="0" smtClean="0"/>
              <a:t>Attached to our </a:t>
            </a:r>
            <a:r>
              <a:rPr lang="en-GB" sz="2800" dirty="0" err="1" smtClean="0"/>
              <a:t>vpc</a:t>
            </a:r>
            <a:endParaRPr lang="en-GB" sz="2800" dirty="0" smtClean="0"/>
          </a:p>
          <a:p>
            <a:pPr>
              <a:buNone/>
            </a:pPr>
            <a:endParaRPr lang="en-US" sz="2800" dirty="0"/>
          </a:p>
        </p:txBody>
      </p:sp>
      <p:pic>
        <p:nvPicPr>
          <p:cNvPr id="9" name="Picture 8" descr="Screenshot (15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1613"/>
            <a:ext cx="9144000" cy="528638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Screenshot (153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9143999" cy="3786190"/>
          </a:xfrm>
        </p:spPr>
      </p:pic>
      <p:pic>
        <p:nvPicPr>
          <p:cNvPr id="9" name="Picture 8" descr="Screenshot (154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14686"/>
            <a:ext cx="9144000" cy="41433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2800" dirty="0" smtClean="0"/>
              <a:t>Create </a:t>
            </a:r>
            <a:r>
              <a:rPr lang="en-GB" sz="2800" dirty="0" err="1" smtClean="0"/>
              <a:t>nat</a:t>
            </a:r>
            <a:r>
              <a:rPr lang="en-GB" sz="2800" dirty="0" smtClean="0"/>
              <a:t> gateway and create name and select public subnet and allocate elastic </a:t>
            </a:r>
            <a:r>
              <a:rPr lang="en-GB" sz="2800" dirty="0" err="1" smtClean="0"/>
              <a:t>ip</a:t>
            </a:r>
            <a:r>
              <a:rPr lang="en-GB" sz="2800" dirty="0" smtClean="0"/>
              <a:t> and click on create </a:t>
            </a:r>
            <a:r>
              <a:rPr lang="en-GB" sz="2800" dirty="0" err="1" smtClean="0"/>
              <a:t>nat</a:t>
            </a:r>
            <a:r>
              <a:rPr lang="en-GB" sz="2800" dirty="0" smtClean="0"/>
              <a:t> gateway</a:t>
            </a:r>
            <a:endParaRPr lang="en-US" sz="2800" dirty="0"/>
          </a:p>
        </p:txBody>
      </p:sp>
      <p:pic>
        <p:nvPicPr>
          <p:cNvPr id="4" name="Content Placeholder 3" descr="Screenshot (155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00200"/>
            <a:ext cx="9143999" cy="5257800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156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"/>
            <a:ext cx="9144000" cy="2071677"/>
          </a:xfrm>
        </p:spPr>
        <p:txBody>
          <a:bodyPr>
            <a:normAutofit fontScale="92500" lnSpcReduction="10000"/>
          </a:bodyPr>
          <a:lstStyle/>
          <a:p>
            <a:r>
              <a:rPr lang="en-GB" sz="2800" dirty="0" smtClean="0"/>
              <a:t> now go to route tables click on public route table id</a:t>
            </a:r>
          </a:p>
          <a:p>
            <a:r>
              <a:rPr lang="en-GB" sz="2800" dirty="0"/>
              <a:t>g</a:t>
            </a:r>
            <a:r>
              <a:rPr lang="en-GB" sz="2800" dirty="0" smtClean="0"/>
              <a:t>o to actions and click on edit routes and add routes and give internet gateway connection and after click on save changes</a:t>
            </a:r>
          </a:p>
          <a:p>
            <a:r>
              <a:rPr lang="en-GB" sz="2800" dirty="0"/>
              <a:t> </a:t>
            </a:r>
            <a:r>
              <a:rPr lang="en-GB" sz="2800" dirty="0" smtClean="0"/>
              <a:t>go to subnet associations and click on edit subnet association and select our public subnets and click on save association</a:t>
            </a:r>
          </a:p>
          <a:p>
            <a:endParaRPr lang="en-US" sz="2800" dirty="0"/>
          </a:p>
        </p:txBody>
      </p:sp>
      <p:pic>
        <p:nvPicPr>
          <p:cNvPr id="4" name="Picture 3" descr="Screenshot (157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5992"/>
            <a:ext cx="9144000" cy="457200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158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9143999" cy="3000371"/>
          </a:xfrm>
        </p:spPr>
      </p:pic>
      <p:pic>
        <p:nvPicPr>
          <p:cNvPr id="5" name="Picture 4" descr="Screenshot (159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28934"/>
            <a:ext cx="9144000" cy="392906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368550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Picture 5" descr="C:\Users\mshar\Downloads\Project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214290"/>
            <a:ext cx="8429684" cy="6429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160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3999" cy="3786189"/>
          </a:xfrm>
        </p:spPr>
      </p:pic>
      <p:pic>
        <p:nvPicPr>
          <p:cNvPr id="5" name="Picture 4" descr="Screenshot (16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0438"/>
            <a:ext cx="9144000" cy="335756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0"/>
            <a:ext cx="9001156" cy="2214555"/>
          </a:xfrm>
        </p:spPr>
        <p:txBody>
          <a:bodyPr>
            <a:normAutofit lnSpcReduction="10000"/>
          </a:bodyPr>
          <a:lstStyle/>
          <a:p>
            <a:r>
              <a:rPr lang="en-GB" sz="2800" dirty="0" smtClean="0"/>
              <a:t>Now go to private route table and click on id</a:t>
            </a:r>
          </a:p>
          <a:p>
            <a:r>
              <a:rPr lang="en-GB" sz="2800" dirty="0" smtClean="0"/>
              <a:t>Go to actions and click on edit routes and add route and give </a:t>
            </a:r>
            <a:r>
              <a:rPr lang="en-GB" sz="2800" dirty="0" err="1" smtClean="0"/>
              <a:t>nat</a:t>
            </a:r>
            <a:r>
              <a:rPr lang="en-GB" sz="2800" dirty="0" smtClean="0"/>
              <a:t> gateway connection and click on save changes</a:t>
            </a:r>
          </a:p>
          <a:p>
            <a:r>
              <a:rPr lang="en-GB" sz="2800" dirty="0" smtClean="0"/>
              <a:t>Go to subnet associations click on edit subnet association and select private subnets and click on save association</a:t>
            </a:r>
            <a:endParaRPr lang="en-US" sz="2800" dirty="0"/>
          </a:p>
        </p:txBody>
      </p:sp>
      <p:pic>
        <p:nvPicPr>
          <p:cNvPr id="8" name="Picture 7" descr="Screenshot (16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5992"/>
            <a:ext cx="9144000" cy="457200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163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9143999" cy="3428999"/>
          </a:xfrm>
        </p:spPr>
      </p:pic>
      <p:pic>
        <p:nvPicPr>
          <p:cNvPr id="5" name="Picture 4" descr="Screenshot (164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9144000" cy="342899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165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9143999" cy="3714751"/>
          </a:xfrm>
        </p:spPr>
      </p:pic>
      <p:pic>
        <p:nvPicPr>
          <p:cNvPr id="5" name="Picture 4" descr="Screenshot (166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14752"/>
            <a:ext cx="9144000" cy="335758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"/>
            <a:ext cx="9144000" cy="714355"/>
          </a:xfrm>
        </p:spPr>
        <p:txBody>
          <a:bodyPr>
            <a:normAutofit/>
          </a:bodyPr>
          <a:lstStyle/>
          <a:p>
            <a:r>
              <a:rPr lang="en-GB" sz="2800" dirty="0" smtClean="0"/>
              <a:t>Now go to EC2 and create a instance</a:t>
            </a:r>
            <a:endParaRPr lang="en-US" sz="2800" dirty="0"/>
          </a:p>
        </p:txBody>
      </p:sp>
      <p:pic>
        <p:nvPicPr>
          <p:cNvPr id="4" name="Picture 3" descr="Screenshot (168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18"/>
            <a:ext cx="9144000" cy="621508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"/>
            <a:ext cx="9144000" cy="928669"/>
          </a:xfrm>
        </p:spPr>
        <p:txBody>
          <a:bodyPr>
            <a:normAutofit lnSpcReduction="10000"/>
          </a:bodyPr>
          <a:lstStyle/>
          <a:p>
            <a:r>
              <a:rPr lang="en-GB" sz="2800" dirty="0" smtClean="0"/>
              <a:t>Click on launch </a:t>
            </a:r>
            <a:r>
              <a:rPr lang="en-GB" sz="2800" dirty="0" err="1" smtClean="0"/>
              <a:t>instance,give</a:t>
            </a:r>
            <a:r>
              <a:rPr lang="en-GB" sz="2800" dirty="0" smtClean="0"/>
              <a:t> instance name and select AMI machine image</a:t>
            </a:r>
            <a:endParaRPr lang="en-US" sz="2800" dirty="0"/>
          </a:p>
        </p:txBody>
      </p:sp>
      <p:pic>
        <p:nvPicPr>
          <p:cNvPr id="4" name="Picture 3" descr="Screenshot (169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4"/>
            <a:ext cx="9144000" cy="578520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170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9143999" cy="3643313"/>
          </a:xfrm>
        </p:spPr>
      </p:pic>
      <p:pic>
        <p:nvPicPr>
          <p:cNvPr id="5" name="Picture 4" descr="Screenshot (17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0438"/>
            <a:ext cx="9144000" cy="314327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"/>
            <a:ext cx="9144000" cy="1142983"/>
          </a:xfrm>
        </p:spPr>
        <p:txBody>
          <a:bodyPr>
            <a:normAutofit/>
          </a:bodyPr>
          <a:lstStyle/>
          <a:p>
            <a:r>
              <a:rPr lang="en-GB" sz="2800" dirty="0" smtClean="0"/>
              <a:t>Select key pair name and click on create key pair</a:t>
            </a:r>
          </a:p>
        </p:txBody>
      </p:sp>
      <p:pic>
        <p:nvPicPr>
          <p:cNvPr id="4" name="Picture 3" descr="Screenshot (17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5926"/>
            <a:ext cx="9144000" cy="507207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"/>
            <a:ext cx="9144000" cy="1428735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 </a:t>
            </a:r>
            <a:r>
              <a:rPr lang="en-GB" dirty="0" smtClean="0"/>
              <a:t>Now go to network setting and edit network setting</a:t>
            </a:r>
          </a:p>
          <a:p>
            <a:r>
              <a:rPr lang="en-GB" dirty="0" smtClean="0"/>
              <a:t>Select our </a:t>
            </a:r>
            <a:r>
              <a:rPr lang="en-GB" dirty="0" err="1" smtClean="0"/>
              <a:t>vpc</a:t>
            </a:r>
            <a:r>
              <a:rPr lang="en-GB" dirty="0" smtClean="0"/>
              <a:t> and public subnet </a:t>
            </a:r>
          </a:p>
          <a:p>
            <a:r>
              <a:rPr lang="en-GB" dirty="0" smtClean="0"/>
              <a:t>Enable public </a:t>
            </a:r>
            <a:r>
              <a:rPr lang="en-GB" dirty="0" err="1" smtClean="0"/>
              <a:t>ip</a:t>
            </a:r>
            <a:endParaRPr lang="en-US" dirty="0"/>
          </a:p>
        </p:txBody>
      </p:sp>
      <p:pic>
        <p:nvPicPr>
          <p:cNvPr id="4" name="Picture 3" descr="Screenshot (173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1612"/>
            <a:ext cx="9144000" cy="557216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174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GB" sz="2800" dirty="0" smtClean="0"/>
              <a:t>Click on launch instance</a:t>
            </a:r>
            <a:endParaRPr lang="en-US" sz="2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Create </a:t>
            </a:r>
            <a:r>
              <a:rPr lang="en-GB" sz="2800" dirty="0" err="1" smtClean="0"/>
              <a:t>vpc</a:t>
            </a:r>
            <a:r>
              <a:rPr lang="en-GB" sz="2800" dirty="0" smtClean="0"/>
              <a:t> and connect subnets through </a:t>
            </a:r>
            <a:r>
              <a:rPr lang="en-GB" sz="2800" dirty="0" err="1" smtClean="0"/>
              <a:t>autoscaling</a:t>
            </a:r>
            <a:r>
              <a:rPr lang="en-GB" sz="2800" dirty="0" smtClean="0"/>
              <a:t> and connect RDS</a:t>
            </a:r>
            <a:endParaRPr lang="en-US" sz="2800" dirty="0"/>
          </a:p>
        </p:txBody>
      </p:sp>
      <p:pic>
        <p:nvPicPr>
          <p:cNvPr id="4" name="Content Placeholder 3" descr="Screenshot (134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1357298"/>
            <a:ext cx="8050085" cy="5500702"/>
          </a:xfr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175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282" y="1600200"/>
            <a:ext cx="8929717" cy="4829196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GB" sz="2800" dirty="0" smtClean="0"/>
              <a:t>Click on check box , go to actions and select image and template and click on create image</a:t>
            </a:r>
            <a:endParaRPr lang="en-US" sz="28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176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9143999" cy="3428999"/>
          </a:xfrm>
        </p:spPr>
      </p:pic>
      <p:pic>
        <p:nvPicPr>
          <p:cNvPr id="5" name="Picture 4" descr="Screenshot (177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57562"/>
            <a:ext cx="9144000" cy="350043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Go to launch templates and create launch template </a:t>
            </a:r>
            <a:endParaRPr lang="en-US" sz="2800" dirty="0"/>
          </a:p>
        </p:txBody>
      </p:sp>
      <p:pic>
        <p:nvPicPr>
          <p:cNvPr id="4" name="Content Placeholder 3" descr="Screenshot (178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5257800"/>
          </a:xfr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Select our My AMI </a:t>
            </a:r>
            <a:r>
              <a:rPr lang="en-GB" sz="2800" dirty="0" err="1" smtClean="0"/>
              <a:t>image,key</a:t>
            </a:r>
            <a:r>
              <a:rPr lang="en-GB" sz="2800" dirty="0" smtClean="0"/>
              <a:t> pair and instance type click on create launch template</a:t>
            </a:r>
            <a:endParaRPr lang="en-US" sz="2800" dirty="0"/>
          </a:p>
        </p:txBody>
      </p:sp>
      <p:pic>
        <p:nvPicPr>
          <p:cNvPr id="4" name="Content Placeholder 3" descr="Screenshot (179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00200"/>
            <a:ext cx="9143999" cy="5257800"/>
          </a:xfr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180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"/>
            <a:ext cx="9144000" cy="3571876"/>
          </a:xfrm>
        </p:spPr>
      </p:pic>
      <p:pic>
        <p:nvPicPr>
          <p:cNvPr id="5" name="Picture 4" descr="Screenshot (18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91440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182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3000372"/>
          </a:xfrm>
        </p:spPr>
      </p:pic>
      <p:pic>
        <p:nvPicPr>
          <p:cNvPr id="5" name="Picture 4" descr="Screenshot (183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00372"/>
            <a:ext cx="9144000" cy="385762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472" y="0"/>
            <a:ext cx="8229600" cy="1571636"/>
          </a:xfrm>
        </p:spPr>
        <p:txBody>
          <a:bodyPr>
            <a:normAutofit fontScale="77500" lnSpcReduction="20000"/>
          </a:bodyPr>
          <a:lstStyle/>
          <a:p>
            <a:r>
              <a:rPr lang="en-GB" dirty="0" smtClean="0"/>
              <a:t>Go to </a:t>
            </a:r>
            <a:r>
              <a:rPr lang="en-GB" dirty="0" err="1" smtClean="0"/>
              <a:t>autoscaling</a:t>
            </a:r>
            <a:r>
              <a:rPr lang="en-GB" dirty="0" smtClean="0"/>
              <a:t> and create </a:t>
            </a:r>
            <a:r>
              <a:rPr lang="en-GB" dirty="0" err="1" smtClean="0"/>
              <a:t>autoscaling</a:t>
            </a:r>
            <a:endParaRPr lang="en-GB" dirty="0" smtClean="0"/>
          </a:p>
          <a:p>
            <a:r>
              <a:rPr lang="en-GB" dirty="0" smtClean="0"/>
              <a:t>Select our </a:t>
            </a:r>
            <a:r>
              <a:rPr lang="en-GB" dirty="0" err="1" smtClean="0"/>
              <a:t>vpc</a:t>
            </a:r>
            <a:r>
              <a:rPr lang="en-GB" dirty="0" smtClean="0"/>
              <a:t> and public subnets</a:t>
            </a:r>
          </a:p>
          <a:p>
            <a:r>
              <a:rPr lang="en-GB" dirty="0" smtClean="0"/>
              <a:t>Select our launch template</a:t>
            </a:r>
          </a:p>
          <a:p>
            <a:r>
              <a:rPr lang="en-GB" dirty="0" smtClean="0"/>
              <a:t>Set time 50sec and then click on next</a:t>
            </a:r>
            <a:endParaRPr lang="en-US" dirty="0"/>
          </a:p>
        </p:txBody>
      </p:sp>
      <p:pic>
        <p:nvPicPr>
          <p:cNvPr id="4" name="Picture 3" descr="Screenshot (18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8802"/>
            <a:ext cx="9144000" cy="421484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185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9143999" cy="3000371"/>
          </a:xfrm>
        </p:spPr>
      </p:pic>
      <p:pic>
        <p:nvPicPr>
          <p:cNvPr id="5" name="Picture 4" descr="Screenshot (186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71810"/>
            <a:ext cx="9144000" cy="378619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187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9144000" cy="3214685"/>
          </a:xfrm>
        </p:spPr>
      </p:pic>
      <p:pic>
        <p:nvPicPr>
          <p:cNvPr id="5" name="Picture 4" descr="Screenshot (188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71810"/>
            <a:ext cx="9144000" cy="378618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189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858279" cy="5929330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428605"/>
            <a:ext cx="8229600" cy="1643074"/>
          </a:xfrm>
        </p:spPr>
        <p:txBody>
          <a:bodyPr>
            <a:normAutofit/>
          </a:bodyPr>
          <a:lstStyle/>
          <a:p>
            <a:r>
              <a:rPr lang="en-GB" sz="2800" dirty="0" smtClean="0"/>
              <a:t>Click on create </a:t>
            </a:r>
            <a:r>
              <a:rPr lang="en-GB" sz="2800" dirty="0" err="1" smtClean="0"/>
              <a:t>vpc</a:t>
            </a:r>
            <a:endParaRPr lang="en-GB" sz="2800" dirty="0" smtClean="0"/>
          </a:p>
          <a:p>
            <a:r>
              <a:rPr lang="en-GB" sz="2800" dirty="0" smtClean="0"/>
              <a:t>Enter </a:t>
            </a:r>
            <a:r>
              <a:rPr lang="en-GB" sz="2800" dirty="0" err="1" smtClean="0"/>
              <a:t>vpc</a:t>
            </a:r>
            <a:r>
              <a:rPr lang="en-GB" sz="2800" dirty="0" smtClean="0"/>
              <a:t> name and CIDR value and click on create </a:t>
            </a:r>
            <a:r>
              <a:rPr lang="en-GB" sz="2800" dirty="0" err="1" smtClean="0"/>
              <a:t>vpc</a:t>
            </a:r>
            <a:r>
              <a:rPr lang="en-GB" sz="2800" dirty="0" smtClean="0"/>
              <a:t> </a:t>
            </a:r>
            <a:endParaRPr lang="en-US" sz="2800" dirty="0"/>
          </a:p>
        </p:txBody>
      </p:sp>
      <p:pic>
        <p:nvPicPr>
          <p:cNvPr id="6" name="Picture 5" descr="Screenshot (13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4555"/>
            <a:ext cx="9144000" cy="464344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1"/>
            <a:ext cx="8715436" cy="1000107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 </a:t>
            </a:r>
            <a:r>
              <a:rPr lang="en-GB" sz="2800" dirty="0" smtClean="0"/>
              <a:t>click on add notification</a:t>
            </a:r>
          </a:p>
          <a:p>
            <a:r>
              <a:rPr lang="en-GB" sz="2800" dirty="0" smtClean="0"/>
              <a:t>Create SNS topic</a:t>
            </a:r>
            <a:endParaRPr lang="en-US" dirty="0"/>
          </a:p>
        </p:txBody>
      </p:sp>
      <p:pic>
        <p:nvPicPr>
          <p:cNvPr id="4" name="Picture 3" descr="Screenshot (190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1546"/>
            <a:ext cx="9144000" cy="578645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191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596" y="714356"/>
            <a:ext cx="8050085" cy="5554683"/>
          </a:xfr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192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159" y="785794"/>
            <a:ext cx="8239884" cy="5340369"/>
          </a:xfr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193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GB" sz="2800" dirty="0" smtClean="0"/>
              <a:t> click on create </a:t>
            </a:r>
            <a:r>
              <a:rPr lang="en-GB" sz="2800" dirty="0" err="1" smtClean="0"/>
              <a:t>autoscaling</a:t>
            </a:r>
            <a:endParaRPr lang="en-US" sz="28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"/>
            <a:ext cx="9144000" cy="1643049"/>
          </a:xfrm>
        </p:spPr>
        <p:txBody>
          <a:bodyPr>
            <a:normAutofit/>
          </a:bodyPr>
          <a:lstStyle/>
          <a:p>
            <a:r>
              <a:rPr lang="en-GB" sz="2800" dirty="0" smtClean="0"/>
              <a:t>Now create </a:t>
            </a:r>
            <a:r>
              <a:rPr lang="en-GB" sz="2800" dirty="0" err="1" smtClean="0"/>
              <a:t>autoscale</a:t>
            </a:r>
            <a:r>
              <a:rPr lang="en-GB" sz="2800" dirty="0" smtClean="0"/>
              <a:t> on private subnets</a:t>
            </a:r>
          </a:p>
          <a:p>
            <a:r>
              <a:rPr lang="en-GB" sz="2800" dirty="0" smtClean="0"/>
              <a:t>Set time 50 sec and then click on next</a:t>
            </a:r>
          </a:p>
          <a:p>
            <a:r>
              <a:rPr lang="en-GB" sz="2800" dirty="0" smtClean="0"/>
              <a:t>Select our launch template</a:t>
            </a:r>
            <a:endParaRPr lang="en-US" sz="2800" dirty="0"/>
          </a:p>
        </p:txBody>
      </p:sp>
      <p:pic>
        <p:nvPicPr>
          <p:cNvPr id="4" name="Picture 3" descr="Screenshot (19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7364"/>
            <a:ext cx="9144000" cy="4786346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195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9143999" cy="3286123"/>
          </a:xfrm>
        </p:spPr>
      </p:pic>
      <p:pic>
        <p:nvPicPr>
          <p:cNvPr id="5" name="Picture 4" descr="Screenshot (196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9144000" cy="328614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creenshot (197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9144000" cy="3500437"/>
          </a:xfrm>
        </p:spPr>
      </p:pic>
      <p:pic>
        <p:nvPicPr>
          <p:cNvPr id="7" name="Picture 6" descr="Screenshot (198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0438"/>
            <a:ext cx="9144000" cy="335756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199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001155" cy="3500437"/>
          </a:xfrm>
        </p:spPr>
      </p:pic>
      <p:pic>
        <p:nvPicPr>
          <p:cNvPr id="5" name="Picture 4" descr="Screenshot (200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86124"/>
            <a:ext cx="9144000" cy="357187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201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034" y="1285860"/>
            <a:ext cx="8050085" cy="4740277"/>
          </a:xfr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GB" sz="2800" dirty="0" smtClean="0"/>
              <a:t> After </a:t>
            </a:r>
            <a:r>
              <a:rPr lang="en-GB" sz="2800" dirty="0" err="1" smtClean="0"/>
              <a:t>autoscaling</a:t>
            </a:r>
            <a:r>
              <a:rPr lang="en-GB" sz="2800" dirty="0" smtClean="0"/>
              <a:t> group we can see the servers automatically created</a:t>
            </a:r>
            <a:endParaRPr lang="en-US" sz="2800" dirty="0"/>
          </a:p>
        </p:txBody>
      </p:sp>
      <p:pic>
        <p:nvPicPr>
          <p:cNvPr id="4" name="Content Placeholder 3" descr="Screenshot (202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158" y="1600200"/>
            <a:ext cx="8286807" cy="4900634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136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3286125"/>
          </a:xfrm>
        </p:spPr>
      </p:pic>
      <p:pic>
        <p:nvPicPr>
          <p:cNvPr id="5" name="Picture 4" descr="Screenshot (137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43248"/>
            <a:ext cx="9144000" cy="3714752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206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GB" sz="2800" dirty="0" smtClean="0"/>
              <a:t>Create 2 private subnets for RDS</a:t>
            </a:r>
            <a:endParaRPr lang="en-US" sz="28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207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8929717" cy="3571875"/>
          </a:xfrm>
        </p:spPr>
      </p:pic>
      <p:pic>
        <p:nvPicPr>
          <p:cNvPr id="5" name="Picture 4" descr="Screenshot (208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9144000" cy="342899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357167"/>
            <a:ext cx="8229600" cy="1000131"/>
          </a:xfrm>
        </p:spPr>
        <p:txBody>
          <a:bodyPr>
            <a:normAutofit/>
          </a:bodyPr>
          <a:lstStyle/>
          <a:p>
            <a:r>
              <a:rPr lang="en-GB" sz="2800" dirty="0" smtClean="0"/>
              <a:t>Now go to RDS</a:t>
            </a:r>
          </a:p>
        </p:txBody>
      </p:sp>
      <p:pic>
        <p:nvPicPr>
          <p:cNvPr id="10" name="Picture 9" descr="Screenshot (18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5860"/>
            <a:ext cx="9144000" cy="5286411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1571613"/>
          </a:xfrm>
        </p:spPr>
        <p:txBody>
          <a:bodyPr>
            <a:normAutofit/>
          </a:bodyPr>
          <a:lstStyle/>
          <a:p>
            <a:r>
              <a:rPr lang="en-GB" sz="2800" dirty="0" smtClean="0"/>
              <a:t>Now go to db-subnet group</a:t>
            </a:r>
          </a:p>
          <a:p>
            <a:r>
              <a:rPr lang="en-GB" sz="2800" dirty="0" smtClean="0"/>
              <a:t>Create db-subnet name</a:t>
            </a:r>
            <a:endParaRPr lang="en-US" sz="2800" dirty="0"/>
          </a:p>
        </p:txBody>
      </p:sp>
      <p:pic>
        <p:nvPicPr>
          <p:cNvPr id="4" name="Picture 3" descr="Screenshot (210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8802"/>
            <a:ext cx="9144000" cy="442915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285728"/>
            <a:ext cx="8229600" cy="2143140"/>
          </a:xfrm>
        </p:spPr>
        <p:txBody>
          <a:bodyPr>
            <a:noAutofit/>
          </a:bodyPr>
          <a:lstStyle/>
          <a:p>
            <a:r>
              <a:rPr lang="en-GB" sz="2800" dirty="0" smtClean="0"/>
              <a:t>Give subnet group name</a:t>
            </a:r>
          </a:p>
          <a:p>
            <a:r>
              <a:rPr lang="en-GB" sz="2800" dirty="0" smtClean="0"/>
              <a:t>Description – allow</a:t>
            </a:r>
          </a:p>
          <a:p>
            <a:r>
              <a:rPr lang="en-GB" sz="2800" dirty="0" smtClean="0"/>
              <a:t>Select our </a:t>
            </a:r>
            <a:r>
              <a:rPr lang="en-GB" sz="2800" dirty="0" err="1" smtClean="0"/>
              <a:t>vpc</a:t>
            </a:r>
            <a:endParaRPr lang="en-GB" sz="2800" dirty="0" smtClean="0"/>
          </a:p>
          <a:p>
            <a:r>
              <a:rPr lang="en-GB" sz="2800" dirty="0" smtClean="0"/>
              <a:t>Select subnets of our availability zones</a:t>
            </a:r>
            <a:endParaRPr lang="en-US" sz="2800" dirty="0"/>
          </a:p>
        </p:txBody>
      </p:sp>
      <p:pic>
        <p:nvPicPr>
          <p:cNvPr id="4" name="Picture 3" descr="Screenshot (21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1744"/>
            <a:ext cx="9144000" cy="4286256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Screenshot (214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85794"/>
            <a:ext cx="9143999" cy="5340369"/>
          </a:xfr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1"/>
            <a:ext cx="8472518" cy="1214422"/>
          </a:xfrm>
        </p:spPr>
        <p:txBody>
          <a:bodyPr>
            <a:normAutofit/>
          </a:bodyPr>
          <a:lstStyle/>
          <a:p>
            <a:r>
              <a:rPr lang="en-GB" sz="2800" dirty="0" smtClean="0"/>
              <a:t>Now go to </a:t>
            </a:r>
            <a:r>
              <a:rPr lang="en-GB" sz="2800" dirty="0" err="1" smtClean="0"/>
              <a:t>rds</a:t>
            </a:r>
            <a:r>
              <a:rPr lang="en-GB" sz="2800" dirty="0" smtClean="0"/>
              <a:t> and create database</a:t>
            </a:r>
          </a:p>
          <a:p>
            <a:r>
              <a:rPr lang="en-GB" sz="2800" dirty="0" smtClean="0"/>
              <a:t>Select engine type “My-</a:t>
            </a:r>
            <a:r>
              <a:rPr lang="en-GB" sz="2800" dirty="0" err="1" smtClean="0"/>
              <a:t>sql</a:t>
            </a:r>
            <a:r>
              <a:rPr lang="en-GB" sz="2800" dirty="0" smtClean="0"/>
              <a:t>”</a:t>
            </a:r>
            <a:endParaRPr lang="en-US" sz="2800" dirty="0"/>
          </a:p>
        </p:txBody>
      </p:sp>
      <p:pic>
        <p:nvPicPr>
          <p:cNvPr id="4" name="Picture 3" descr="Screenshot (21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23"/>
            <a:ext cx="9144000" cy="2857519"/>
          </a:xfrm>
          <a:prstGeom prst="rect">
            <a:avLst/>
          </a:prstGeom>
        </p:spPr>
      </p:pic>
      <p:pic>
        <p:nvPicPr>
          <p:cNvPr id="5" name="Picture 4" descr="Screenshot (217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71810"/>
            <a:ext cx="9144000" cy="3286147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(218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3429000"/>
          </a:xfrm>
          <a:prstGeom prst="rect">
            <a:avLst/>
          </a:prstGeom>
        </p:spPr>
      </p:pic>
      <p:pic>
        <p:nvPicPr>
          <p:cNvPr id="6" name="Picture 5" descr="Screenshot (219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14686"/>
            <a:ext cx="9144000" cy="3643314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220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9144000" cy="3571875"/>
          </a:xfrm>
        </p:spPr>
      </p:pic>
      <p:pic>
        <p:nvPicPr>
          <p:cNvPr id="7" name="Picture 6" descr="Screenshot (22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57562"/>
            <a:ext cx="9144000" cy="3500438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223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GB" sz="2800" dirty="0" smtClean="0"/>
              <a:t>Click on create database</a:t>
            </a:r>
            <a:endParaRPr lang="en-US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 descr="Screenshot (138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282" y="357166"/>
            <a:ext cx="8929717" cy="6072230"/>
          </a:xfr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42918"/>
          </a:xfrm>
        </p:spPr>
        <p:txBody>
          <a:bodyPr>
            <a:normAutofit/>
          </a:bodyPr>
          <a:lstStyle/>
          <a:p>
            <a:r>
              <a:rPr lang="en-GB" sz="2800" dirty="0" smtClean="0"/>
              <a:t>now go to ec2 and connect to the server</a:t>
            </a:r>
            <a:endParaRPr lang="en-US" sz="2800" dirty="0"/>
          </a:p>
        </p:txBody>
      </p:sp>
      <p:pic>
        <p:nvPicPr>
          <p:cNvPr id="4" name="Content Placeholder 3" descr="Screenshot (224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42919"/>
            <a:ext cx="8929717" cy="2643205"/>
          </a:xfrm>
        </p:spPr>
      </p:pic>
      <p:pic>
        <p:nvPicPr>
          <p:cNvPr id="5" name="Picture 4" descr="Screenshot (225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86124"/>
            <a:ext cx="9144000" cy="3571876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We use commands</a:t>
            </a:r>
          </a:p>
          <a:p>
            <a:r>
              <a:rPr lang="en-GB" sz="2800" dirty="0" err="1" smtClean="0"/>
              <a:t>Sudo</a:t>
            </a:r>
            <a:r>
              <a:rPr lang="en-GB" sz="2800" dirty="0" smtClean="0"/>
              <a:t> apt update</a:t>
            </a:r>
          </a:p>
          <a:p>
            <a:r>
              <a:rPr lang="en-GB" sz="2800" dirty="0" err="1" smtClean="0"/>
              <a:t>Sudo</a:t>
            </a:r>
            <a:r>
              <a:rPr lang="en-GB" sz="2800" dirty="0" smtClean="0"/>
              <a:t> apt install </a:t>
            </a:r>
            <a:r>
              <a:rPr lang="en-GB" sz="2800" dirty="0" err="1" smtClean="0"/>
              <a:t>mysql</a:t>
            </a:r>
            <a:r>
              <a:rPr lang="en-GB" sz="2800" dirty="0" smtClean="0"/>
              <a:t>-server</a:t>
            </a:r>
          </a:p>
          <a:p>
            <a:r>
              <a:rPr lang="en-GB" sz="2800" dirty="0" err="1" smtClean="0"/>
              <a:t>Sudo</a:t>
            </a:r>
            <a:r>
              <a:rPr lang="en-GB" sz="2800" dirty="0" smtClean="0"/>
              <a:t> </a:t>
            </a:r>
            <a:r>
              <a:rPr lang="en-GB" sz="2800" dirty="0" err="1" smtClean="0"/>
              <a:t>systemctl</a:t>
            </a:r>
            <a:r>
              <a:rPr lang="en-GB" sz="2800" dirty="0" smtClean="0"/>
              <a:t> start </a:t>
            </a:r>
            <a:r>
              <a:rPr lang="en-GB" sz="2800" dirty="0" err="1" smtClean="0"/>
              <a:t>mysql</a:t>
            </a:r>
            <a:r>
              <a:rPr lang="en-GB" sz="2800" dirty="0" smtClean="0"/>
              <a:t>-server</a:t>
            </a:r>
          </a:p>
          <a:p>
            <a:r>
              <a:rPr lang="en-GB" sz="2800" dirty="0" err="1" smtClean="0"/>
              <a:t>Mysql</a:t>
            </a:r>
            <a:r>
              <a:rPr lang="en-GB" sz="2800" dirty="0" smtClean="0"/>
              <a:t> –h &lt;end point&gt; -u admin -p</a:t>
            </a:r>
            <a:endParaRPr lang="en-US" sz="2800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226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9143999" cy="3214685"/>
          </a:xfrm>
        </p:spPr>
      </p:pic>
      <p:pic>
        <p:nvPicPr>
          <p:cNvPr id="5" name="Picture 4" descr="Screenshot (227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71810"/>
            <a:ext cx="9144000" cy="3786189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Now go to </a:t>
            </a:r>
            <a:r>
              <a:rPr lang="en-GB" sz="2800" dirty="0" err="1" smtClean="0"/>
              <a:t>rds</a:t>
            </a:r>
            <a:r>
              <a:rPr lang="en-GB" sz="2800" dirty="0" smtClean="0"/>
              <a:t> and give ec2-setup</a:t>
            </a:r>
            <a:endParaRPr lang="en-US" sz="2800" dirty="0"/>
          </a:p>
        </p:txBody>
      </p:sp>
      <p:pic>
        <p:nvPicPr>
          <p:cNvPr id="4" name="Content Placeholder 3" descr="Screenshot (229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select our ec2 instance id</a:t>
            </a:r>
            <a:endParaRPr lang="en-US" sz="2800" dirty="0"/>
          </a:p>
        </p:txBody>
      </p:sp>
      <p:pic>
        <p:nvPicPr>
          <p:cNvPr id="4" name="Content Placeholder 3" descr="Screenshot (230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00200"/>
            <a:ext cx="9143999" cy="4525963"/>
          </a:xfr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231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1071546"/>
            <a:ext cx="8050085" cy="5054617"/>
          </a:xfr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232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9144000" cy="5786453"/>
          </a:xfr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0"/>
            <a:ext cx="8229600" cy="207167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sz="2800" dirty="0" smtClean="0"/>
              <a:t>copy the </a:t>
            </a:r>
            <a:r>
              <a:rPr lang="en-GB" sz="2800" dirty="0" err="1" smtClean="0"/>
              <a:t>rds</a:t>
            </a:r>
            <a:r>
              <a:rPr lang="en-GB" sz="2800" dirty="0" smtClean="0"/>
              <a:t> end point </a:t>
            </a:r>
          </a:p>
          <a:p>
            <a:r>
              <a:rPr lang="en-GB" sz="2800" dirty="0" err="1" smtClean="0"/>
              <a:t>Mysql</a:t>
            </a:r>
            <a:r>
              <a:rPr lang="en-GB" sz="2800" dirty="0" smtClean="0"/>
              <a:t> –h &lt;endpoint&gt; -u admin -p</a:t>
            </a:r>
            <a:endParaRPr lang="en-US" sz="2800" dirty="0"/>
          </a:p>
        </p:txBody>
      </p:sp>
      <p:pic>
        <p:nvPicPr>
          <p:cNvPr id="4" name="Picture 3" descr="Screenshot (23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736"/>
            <a:ext cx="9144000" cy="500066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235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43050"/>
            <a:ext cx="9144000" cy="4214842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GB" sz="2800" dirty="0" smtClean="0"/>
              <a:t>Now we can see the database connected to the My-</a:t>
            </a:r>
            <a:r>
              <a:rPr lang="en-GB" sz="2800" dirty="0" err="1" smtClean="0"/>
              <a:t>sql</a:t>
            </a:r>
            <a:r>
              <a:rPr lang="en-GB" sz="2800" dirty="0" smtClean="0"/>
              <a:t> server</a:t>
            </a:r>
            <a:endParaRPr lang="en-US" sz="2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0"/>
            <a:ext cx="8229600" cy="1857388"/>
          </a:xfrm>
        </p:spPr>
        <p:txBody>
          <a:bodyPr>
            <a:normAutofit/>
          </a:bodyPr>
          <a:lstStyle/>
          <a:p>
            <a:r>
              <a:rPr lang="en-GB" sz="2800" dirty="0" smtClean="0"/>
              <a:t>Click on create subnet</a:t>
            </a:r>
          </a:p>
          <a:p>
            <a:r>
              <a:rPr lang="en-GB" sz="2800" dirty="0" smtClean="0"/>
              <a:t>Select our </a:t>
            </a:r>
            <a:r>
              <a:rPr lang="en-GB" sz="2800" dirty="0" err="1" smtClean="0"/>
              <a:t>vpc</a:t>
            </a:r>
            <a:r>
              <a:rPr lang="en-GB" sz="2800" dirty="0" smtClean="0"/>
              <a:t> and create two public subnets</a:t>
            </a:r>
          </a:p>
          <a:p>
            <a:r>
              <a:rPr lang="en-GB" sz="2800" dirty="0" smtClean="0"/>
              <a:t>Click on add subnet</a:t>
            </a:r>
          </a:p>
          <a:p>
            <a:endParaRPr lang="en-GB" sz="2800" dirty="0" smtClean="0"/>
          </a:p>
          <a:p>
            <a:endParaRPr lang="en-US" sz="2800" dirty="0"/>
          </a:p>
        </p:txBody>
      </p:sp>
      <p:pic>
        <p:nvPicPr>
          <p:cNvPr id="4" name="Picture 3" descr="Screenshot (139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8934"/>
            <a:ext cx="9144000" cy="364333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140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282" y="0"/>
            <a:ext cx="8643997" cy="3000371"/>
          </a:xfrm>
        </p:spPr>
      </p:pic>
      <p:pic>
        <p:nvPicPr>
          <p:cNvPr id="5" name="Picture 4" descr="Screenshot (14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82" y="2857497"/>
            <a:ext cx="8643998" cy="400050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142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2852"/>
            <a:ext cx="9144000" cy="3786214"/>
          </a:xfrm>
        </p:spPr>
      </p:pic>
      <p:pic>
        <p:nvPicPr>
          <p:cNvPr id="5" name="Content Placeholder 3" descr="Screenshot (143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14752"/>
            <a:ext cx="9144000" cy="292895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512</Words>
  <Application>Microsoft Office PowerPoint</Application>
  <PresentationFormat>On-screen Show (4:3)</PresentationFormat>
  <Paragraphs>67</Paragraphs>
  <Slides>68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Office Theme</vt:lpstr>
      <vt:lpstr>Course: AWS devops Trainer: Mr.Madhukar</vt:lpstr>
      <vt:lpstr>Slide 2</vt:lpstr>
      <vt:lpstr>Create vpc and connect subnets through autoscaling and connect RDS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Create nat gateway and create name and select public subnet and allocate elastic ip and click on create nat gateway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Click on launch instance</vt:lpstr>
      <vt:lpstr>Click on check box , go to actions and select image and template and click on create image</vt:lpstr>
      <vt:lpstr>Slide 31</vt:lpstr>
      <vt:lpstr>Go to launch templates and create launch template </vt:lpstr>
      <vt:lpstr>Select our My AMI image,key pair and instance type click on create launch template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 click on create autoscaling</vt:lpstr>
      <vt:lpstr>Slide 44</vt:lpstr>
      <vt:lpstr>Slide 45</vt:lpstr>
      <vt:lpstr>Slide 46</vt:lpstr>
      <vt:lpstr>Slide 47</vt:lpstr>
      <vt:lpstr>Slide 48</vt:lpstr>
      <vt:lpstr> After autoscaling group we can see the servers automatically created</vt:lpstr>
      <vt:lpstr>Create 2 private subnets for RDS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Click on create database</vt:lpstr>
      <vt:lpstr>now go to ec2 and connect to the server</vt:lpstr>
      <vt:lpstr>Slide 61</vt:lpstr>
      <vt:lpstr>Slide 62</vt:lpstr>
      <vt:lpstr>Now go to rds and give ec2-setup</vt:lpstr>
      <vt:lpstr>select our ec2 instance id</vt:lpstr>
      <vt:lpstr>Slide 65</vt:lpstr>
      <vt:lpstr>Slide 66</vt:lpstr>
      <vt:lpstr>Slide 67</vt:lpstr>
      <vt:lpstr>Now we can see the database connected to the My-sql server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Course: AWS devops Trainer: Mr.Madhukar</dc:title>
  <dc:creator>USER</dc:creator>
  <cp:lastModifiedBy>USER</cp:lastModifiedBy>
  <cp:revision>43</cp:revision>
  <dcterms:created xsi:type="dcterms:W3CDTF">2024-03-24T04:00:24Z</dcterms:created>
  <dcterms:modified xsi:type="dcterms:W3CDTF">2024-03-24T09:35:44Z</dcterms:modified>
</cp:coreProperties>
</file>